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20" r:id="rId5"/>
    <p:sldId id="678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693" r:id="rId17"/>
    <p:sldId id="694" r:id="rId18"/>
    <p:sldId id="695" r:id="rId19"/>
    <p:sldId id="696" r:id="rId20"/>
    <p:sldId id="697" r:id="rId21"/>
    <p:sldId id="698" r:id="rId22"/>
    <p:sldId id="688" r:id="rId23"/>
    <p:sldId id="699" r:id="rId24"/>
    <p:sldId id="700" r:id="rId25"/>
    <p:sldId id="689" r:id="rId26"/>
    <p:sldId id="690" r:id="rId27"/>
    <p:sldId id="691" r:id="rId28"/>
    <p:sldId id="692" r:id="rId29"/>
    <p:sldId id="368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32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016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allows you to read binary data from a file and drop it directly into memory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pointer to the memory you want to fill</a:t>
            </a:r>
          </a:p>
          <a:p>
            <a:pPr lvl="1"/>
            <a:r>
              <a:rPr lang="en-US" dirty="0"/>
              <a:t>The size of each element</a:t>
            </a:r>
          </a:p>
          <a:p>
            <a:pPr lvl="1"/>
            <a:r>
              <a:rPr lang="en-US" dirty="0"/>
              <a:t>The number of elements</a:t>
            </a:r>
          </a:p>
          <a:p>
            <a:pPr lvl="1"/>
            <a:r>
              <a:rPr lang="en-US" dirty="0"/>
              <a:t>The file pointer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876801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data[100];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(data,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100, file);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 </a:t>
            </a:r>
          </a:p>
        </p:txBody>
      </p:sp>
    </p:spTree>
    <p:extLst>
      <p:ext uri="{BB962C8B-B14F-4D97-AF65-F5344CB8AC3E}">
        <p14:creationId xmlns:p14="http://schemas.microsoft.com/office/powerpoint/2010/main" val="258709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3396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allows for binary writing</a:t>
            </a:r>
          </a:p>
          <a:p>
            <a:r>
              <a:rPr lang="en-US" dirty="0"/>
              <a:t>It can drop an arbitrarily large chunk of data into memory at once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pointer to the memory you want to write</a:t>
            </a:r>
          </a:p>
          <a:p>
            <a:pPr lvl="1"/>
            <a:r>
              <a:rPr lang="en-US" dirty="0"/>
              <a:t>The size of each element</a:t>
            </a:r>
          </a:p>
          <a:p>
            <a:pPr lvl="1"/>
            <a:r>
              <a:rPr lang="en-US" dirty="0"/>
              <a:t>The number of elements</a:t>
            </a:r>
          </a:p>
          <a:p>
            <a:pPr lvl="1"/>
            <a:r>
              <a:rPr lang="en-US" dirty="0"/>
              <a:t>The file pointer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114800"/>
            <a:ext cx="10972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values[50];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NULL;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//fill values with data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wb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(values,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50, file);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 </a:t>
            </a:r>
          </a:p>
        </p:txBody>
      </p:sp>
    </p:spTree>
    <p:extLst>
      <p:ext uri="{BB962C8B-B14F-4D97-AF65-F5344CB8AC3E}">
        <p14:creationId xmlns:p14="http://schemas.microsoft.com/office/powerpoint/2010/main" val="23310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files can be treated almost like a big chunk of memory</a:t>
            </a:r>
          </a:p>
          <a:p>
            <a:r>
              <a:rPr lang="en-US" dirty="0"/>
              <a:t>It is useful to move the location of reading or writing inside the file</a:t>
            </a:r>
          </a:p>
          <a:p>
            <a:pPr lvl="1"/>
            <a:r>
              <a:rPr lang="en-US" dirty="0"/>
              <a:t>Some file formats have header information that says where in the file you need to jump to for data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lets you do this</a:t>
            </a:r>
          </a:p>
          <a:p>
            <a:r>
              <a:rPr lang="en-US" dirty="0"/>
              <a:t>Seeking in text files is possible but much less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7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file pointer</a:t>
            </a:r>
          </a:p>
          <a:p>
            <a:pPr lvl="1"/>
            <a:r>
              <a:rPr lang="en-US" dirty="0"/>
              <a:t>The offset to move the stream pointer (positive or negative)</a:t>
            </a:r>
          </a:p>
          <a:p>
            <a:pPr lvl="1"/>
            <a:r>
              <a:rPr lang="en-US" dirty="0"/>
              <a:t>The location the offset is relative to</a:t>
            </a:r>
          </a:p>
          <a:p>
            <a:r>
              <a:rPr lang="en-US" dirty="0"/>
              <a:t>Legal locations are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SEEK_SET</a:t>
            </a:r>
            <a:r>
              <a:rPr lang="en-US" dirty="0"/>
              <a:t>	From the beginning of the file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SEEK_CUR</a:t>
            </a:r>
            <a:r>
              <a:rPr lang="en-US" dirty="0"/>
              <a:t>	From the current location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SEEK_END</a:t>
            </a:r>
            <a:r>
              <a:rPr lang="en-US" dirty="0"/>
              <a:t>	From the end of the file (not always supported)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5720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offset;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offset,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),1,file);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//get offset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offset, SEEK_SET);</a:t>
            </a:r>
          </a:p>
        </p:txBody>
      </p:sp>
    </p:spTree>
    <p:extLst>
      <p:ext uri="{BB962C8B-B14F-4D97-AF65-F5344CB8AC3E}">
        <p14:creationId xmlns:p14="http://schemas.microsoft.com/office/powerpoint/2010/main" val="93644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prompts the user for an integer </a:t>
            </a:r>
            <a:r>
              <a:rPr lang="en-US" b="1" i="1" dirty="0"/>
              <a:t>n</a:t>
            </a:r>
            <a:r>
              <a:rPr lang="en-US" dirty="0"/>
              <a:t> and a file name</a:t>
            </a:r>
          </a:p>
          <a:p>
            <a:r>
              <a:rPr lang="en-US" dirty="0"/>
              <a:t>Open the file for writing in binary</a:t>
            </a:r>
          </a:p>
          <a:p>
            <a:r>
              <a:rPr lang="en-US" dirty="0"/>
              <a:t>Write the value </a:t>
            </a:r>
            <a:r>
              <a:rPr lang="en-US" b="1" i="1" dirty="0"/>
              <a:t>n</a:t>
            </a:r>
            <a:r>
              <a:rPr lang="en-US" dirty="0"/>
              <a:t> in binary</a:t>
            </a:r>
          </a:p>
          <a:p>
            <a:r>
              <a:rPr lang="en-US" dirty="0"/>
              <a:t>Then, write the </a:t>
            </a:r>
            <a:r>
              <a:rPr lang="en-US" b="1" i="1" dirty="0"/>
              <a:t>n</a:t>
            </a:r>
            <a:r>
              <a:rPr lang="en-US" dirty="0"/>
              <a:t> random numbers in binary</a:t>
            </a:r>
          </a:p>
          <a:p>
            <a:r>
              <a:rPr lang="en-US" dirty="0"/>
              <a:t>Close the file</a:t>
            </a:r>
          </a:p>
        </p:txBody>
      </p:sp>
    </p:spTree>
    <p:extLst>
      <p:ext uri="{BB962C8B-B14F-4D97-AF65-F5344CB8AC3E}">
        <p14:creationId xmlns:p14="http://schemas.microsoft.com/office/powerpoint/2010/main" val="197797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reads the file generated in the previous example and finds the average of the numbers</a:t>
            </a:r>
          </a:p>
          <a:p>
            <a:r>
              <a:rPr lang="en-US" dirty="0"/>
              <a:t>Open the file for reading</a:t>
            </a:r>
          </a:p>
          <a:p>
            <a:r>
              <a:rPr lang="en-US" dirty="0"/>
              <a:t>Read the value </a:t>
            </a:r>
            <a:r>
              <a:rPr lang="en-US" b="1" i="1" dirty="0"/>
              <a:t>n</a:t>
            </a:r>
            <a:r>
              <a:rPr lang="en-US" dirty="0"/>
              <a:t> in binary so you know how many numbers to read</a:t>
            </a:r>
          </a:p>
          <a:p>
            <a:r>
              <a:rPr lang="en-US" dirty="0"/>
              <a:t>Read the </a:t>
            </a:r>
            <a:r>
              <a:rPr lang="en-US" b="1" i="1" dirty="0"/>
              <a:t>n</a:t>
            </a:r>
            <a:r>
              <a:rPr lang="en-US" dirty="0"/>
              <a:t> random numbers in binary</a:t>
            </a:r>
          </a:p>
          <a:p>
            <a:r>
              <a:rPr lang="en-US" dirty="0"/>
              <a:t>Compute the average and print it out</a:t>
            </a:r>
          </a:p>
          <a:p>
            <a:r>
              <a:rPr lang="en-US" dirty="0"/>
              <a:t>Close the file</a:t>
            </a:r>
          </a:p>
        </p:txBody>
      </p:sp>
    </p:spTree>
    <p:extLst>
      <p:ext uri="{BB962C8B-B14F-4D97-AF65-F5344CB8AC3E}">
        <p14:creationId xmlns:p14="http://schemas.microsoft.com/office/powerpoint/2010/main" val="76676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File I/O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48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I/O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just learned how to read and write files</a:t>
            </a:r>
          </a:p>
          <a:p>
            <a:pPr lvl="1"/>
            <a:r>
              <a:rPr lang="en-US" dirty="0"/>
              <a:t>Why are we going to do it again?</a:t>
            </a:r>
          </a:p>
          <a:p>
            <a:r>
              <a:rPr lang="en-US" dirty="0"/>
              <a:t>There's a set of Unix/Linux system commands that do the same thing</a:t>
            </a:r>
          </a:p>
          <a:p>
            <a:r>
              <a:rPr lang="en-US" dirty="0"/>
              <a:t>Most of the higher level calls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and even trusty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) are built on top of these low level I/O commands</a:t>
            </a:r>
          </a:p>
          <a:p>
            <a:r>
              <a:rPr lang="en-US" dirty="0"/>
              <a:t>These give you direct access to the file system (including pipes)</a:t>
            </a:r>
          </a:p>
          <a:p>
            <a:r>
              <a:rPr lang="en-US" dirty="0"/>
              <a:t>They can be more efficient</a:t>
            </a:r>
          </a:p>
          <a:p>
            <a:r>
              <a:rPr lang="en-US" dirty="0"/>
              <a:t>You'll use the low-level file style for networking</a:t>
            </a:r>
          </a:p>
          <a:p>
            <a:r>
              <a:rPr lang="en-US" dirty="0"/>
              <a:t>All low level I/O is binary</a:t>
            </a:r>
          </a:p>
        </p:txBody>
      </p:sp>
    </p:spTree>
    <p:extLst>
      <p:ext uri="{BB962C8B-B14F-4D97-AF65-F5344CB8AC3E}">
        <p14:creationId xmlns:p14="http://schemas.microsoft.com/office/powerpoint/2010/main" val="148066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low level I/O functions, include headers as follows: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fcntl.h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stat.h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/>
              <a:t>You won't need all of these for every program, but you might as well throw them all in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6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descriptors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High level file I/O uses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FILE*</a:t>
            </a:r>
            <a:r>
              <a:rPr lang="en-US" dirty="0"/>
              <a:t> variable for referring to a file</a:t>
            </a:r>
          </a:p>
          <a:p>
            <a:r>
              <a:rPr lang="en-US" dirty="0"/>
              <a:t>Low level I/O uses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 called a </a:t>
            </a:r>
            <a:r>
              <a:rPr lang="en-US" b="1" dirty="0"/>
              <a:t>file descriptor</a:t>
            </a:r>
          </a:p>
          <a:p>
            <a:r>
              <a:rPr lang="en-US" dirty="0"/>
              <a:t>These are small, nonnegative integers</a:t>
            </a:r>
          </a:p>
          <a:p>
            <a:r>
              <a:rPr lang="en-US" dirty="0"/>
              <a:t>Each process has its own set of file descriptors</a:t>
            </a:r>
          </a:p>
          <a:p>
            <a:r>
              <a:rPr lang="en-US" dirty="0"/>
              <a:t>Even the standard I/O streams have descriptors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188017" y="4495800"/>
          <a:ext cx="58159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Descriptor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Defined</a:t>
                      </a:r>
                      <a:r>
                        <a:rPr lang="en-US" sz="2400" baseline="0" dirty="0"/>
                        <a:t> Constant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stdin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STDIN_FILENO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stdout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STDOUT_FILENO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stderr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STDERR_FILENO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91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 Post Mortem</a:t>
            </a:r>
          </a:p>
          <a:p>
            <a:r>
              <a:rPr lang="en-US" dirty="0"/>
              <a:t>Users and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open()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/>
          </a:bodyPr>
          <a:lstStyle/>
          <a:p>
            <a:r>
              <a:rPr lang="en-US" dirty="0"/>
              <a:t>To open a file for reading or writing,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There used to be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creat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that was used to create new files, but it's now obsolete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dirty="0"/>
              <a:t> function takes the file name,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for mode, and an (optional)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for permissions</a:t>
            </a:r>
          </a:p>
          <a:p>
            <a:r>
              <a:rPr lang="en-US" dirty="0"/>
              <a:t>It returns a file descriptor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5257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</p:txBody>
      </p:sp>
    </p:spTree>
    <p:extLst>
      <p:ext uri="{BB962C8B-B14F-4D97-AF65-F5344CB8AC3E}">
        <p14:creationId xmlns:p14="http://schemas.microsoft.com/office/powerpoint/2010/main" val="261628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main modes are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O_RDONLY</a:t>
            </a:r>
            <a:r>
              <a:rPr lang="en-US" sz="2400" dirty="0"/>
              <a:t>		</a:t>
            </a:r>
            <a:r>
              <a:rPr lang="en-US" dirty="0"/>
              <a:t>Open the file for reading only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O_WRONLY</a:t>
            </a:r>
            <a:r>
              <a:rPr lang="en-US" sz="2400" dirty="0"/>
              <a:t>		</a:t>
            </a:r>
            <a:r>
              <a:rPr lang="en-US" dirty="0"/>
              <a:t>Open the file for writing only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O_RDWR	</a:t>
            </a:r>
            <a:r>
              <a:rPr lang="en-US" sz="2400" dirty="0"/>
              <a:t>	</a:t>
            </a:r>
            <a:r>
              <a:rPr lang="en-US" dirty="0"/>
              <a:t>Open the file for both</a:t>
            </a:r>
          </a:p>
          <a:p>
            <a:r>
              <a:rPr lang="en-US" dirty="0"/>
              <a:t>There are many other optional flags that can be combined with the main modes</a:t>
            </a:r>
          </a:p>
          <a:p>
            <a:r>
              <a:rPr lang="en-US" dirty="0"/>
              <a:t>A few are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O_CREAT</a:t>
            </a:r>
            <a:r>
              <a:rPr lang="en-US" dirty="0"/>
              <a:t>		Create file if it doesn’t already exist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O_DIRECTORY</a:t>
            </a:r>
            <a:r>
              <a:rPr lang="en-US" dirty="0"/>
              <a:t>	Fail if pathname is not a directory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O_TRUNC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		Truncate existing file to zero length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O_APPEND</a:t>
            </a:r>
            <a:r>
              <a:rPr lang="en-US" dirty="0"/>
              <a:t>		Writes are always to the end of the file</a:t>
            </a:r>
          </a:p>
          <a:p>
            <a:r>
              <a:rPr lang="en-US" dirty="0"/>
              <a:t>These flags can be combined with the main modes (and each other) using bitwise OR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5334000"/>
            <a:ext cx="108204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 | O_CREAT | O_APPEND );</a:t>
            </a:r>
          </a:p>
        </p:txBody>
      </p:sp>
    </p:spTree>
    <p:extLst>
      <p:ext uri="{BB962C8B-B14F-4D97-AF65-F5344CB8AC3E}">
        <p14:creationId xmlns:p14="http://schemas.microsoft.com/office/powerpoint/2010/main" val="425694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Because this is Linux, we can also specify the permissions for a file we create</a:t>
            </a:r>
          </a:p>
          <a:p>
            <a:r>
              <a:rPr lang="en-US" dirty="0"/>
              <a:t>The last value passed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open()</a:t>
            </a:r>
            <a:r>
              <a:rPr lang="en-US" dirty="0"/>
              <a:t> can be any of the following permission flags  bitwise </a:t>
            </a:r>
            <a:r>
              <a:rPr lang="en-US" dirty="0" err="1"/>
              <a:t>ORed</a:t>
            </a:r>
            <a:r>
              <a:rPr lang="en-US" dirty="0"/>
              <a:t> together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S_IRUSR</a:t>
            </a:r>
            <a:r>
              <a:rPr lang="en-US" dirty="0"/>
              <a:t>		User read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S_IWUSR</a:t>
            </a:r>
            <a:r>
              <a:rPr lang="en-US" dirty="0"/>
              <a:t> 	User write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S_IXUSR</a:t>
            </a:r>
            <a:r>
              <a:rPr lang="en-US" dirty="0"/>
              <a:t>		User execute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S_IRGRP</a:t>
            </a:r>
            <a:r>
              <a:rPr lang="en-US" dirty="0"/>
              <a:t> 	Group read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S_IWGRP</a:t>
            </a:r>
            <a:r>
              <a:rPr lang="en-US" dirty="0"/>
              <a:t>		Group write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S_IXGRP</a:t>
            </a:r>
            <a:r>
              <a:rPr lang="en-US" dirty="0"/>
              <a:t> 	Group execute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S_IROTH</a:t>
            </a:r>
            <a:r>
              <a:rPr lang="en-US" dirty="0"/>
              <a:t>		Other read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S_IWOTH</a:t>
            </a:r>
            <a:r>
              <a:rPr lang="en-US" dirty="0"/>
              <a:t>		Other write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S_IXOTH</a:t>
            </a:r>
            <a:r>
              <a:rPr lang="en-US" dirty="0"/>
              <a:t> 	Other execute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5562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 | O_CREAT | O_APPEND, S_IRUSR | S_IRGRP );</a:t>
            </a:r>
          </a:p>
        </p:txBody>
      </p:sp>
    </p:spTree>
    <p:extLst>
      <p:ext uri="{BB962C8B-B14F-4D97-AF65-F5344CB8AC3E}">
        <p14:creationId xmlns:p14="http://schemas.microsoft.com/office/powerpoint/2010/main" val="32409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9BAA3-11C3-47F4-99A8-8B325B21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 for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69C85-CF9D-444A-AE6C-F23B01252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constants on the previous slides are a perfectly good way to specify permissions</a:t>
            </a:r>
          </a:p>
          <a:p>
            <a:r>
              <a:rPr lang="en-US" dirty="0"/>
              <a:t>They're (sort of) readable</a:t>
            </a:r>
          </a:p>
          <a:p>
            <a:r>
              <a:rPr lang="en-US" dirty="0"/>
              <a:t>Another way is by using octal</a:t>
            </a:r>
          </a:p>
          <a:p>
            <a:r>
              <a:rPr lang="en-US" dirty="0"/>
              <a:t>First, use a single bit for the permissions for read, write, and execute for each of the roles user, group, and others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convert the binary into octal</a:t>
            </a:r>
          </a:p>
          <a:p>
            <a:r>
              <a:rPr lang="en-US" dirty="0"/>
              <a:t>Each group of three permissions is a single octal digit:</a:t>
            </a:r>
          </a:p>
          <a:p>
            <a:pPr lvl="1"/>
            <a:r>
              <a:rPr lang="en-US" dirty="0"/>
              <a:t>111 = 7, 101 = 5, 100 = 4, yielding 0754 in octal</a:t>
            </a:r>
          </a:p>
          <a:p>
            <a:pPr lvl="1"/>
            <a:r>
              <a:rPr lang="en-US" dirty="0"/>
              <a:t>Remember that octal literals in C (and Java) start with zero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670887-9AD1-4A69-994F-425BA6F60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62091"/>
              </p:ext>
            </p:extLst>
          </p:nvPr>
        </p:nvGraphicFramePr>
        <p:xfrm>
          <a:off x="1485898" y="3429000"/>
          <a:ext cx="9220203" cy="1188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4467">
                  <a:extLst>
                    <a:ext uri="{9D8B030D-6E8A-4147-A177-3AD203B41FA5}">
                      <a16:colId xmlns:a16="http://schemas.microsoft.com/office/drawing/2014/main" val="1774471892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4032479956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3158530955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1397585457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1416719068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1785981240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2759089845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4001862950"/>
                    </a:ext>
                  </a:extLst>
                </a:gridCol>
                <a:gridCol w="1024467">
                  <a:extLst>
                    <a:ext uri="{9D8B030D-6E8A-4147-A177-3AD203B41FA5}">
                      <a16:colId xmlns:a16="http://schemas.microsoft.com/office/drawing/2014/main" val="1643998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6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Read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Write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Execute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Read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Write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Execute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Read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Write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Execute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3865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User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Others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59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82CA9-D297-42C3-9D56-67012BD7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5AFD1-48D1-40CA-8ACB-E9A1CEBA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the following permissions into an octal number:</a:t>
            </a:r>
          </a:p>
          <a:p>
            <a:pPr lvl="1"/>
            <a:r>
              <a:rPr lang="en-US" dirty="0"/>
              <a:t>User: Read and write</a:t>
            </a:r>
          </a:p>
          <a:p>
            <a:pPr lvl="1"/>
            <a:r>
              <a:rPr lang="en-US" dirty="0"/>
              <a:t>Group: Read</a:t>
            </a:r>
          </a:p>
          <a:p>
            <a:pPr lvl="1"/>
            <a:r>
              <a:rPr lang="en-US" dirty="0"/>
              <a:t>Others: Execute</a:t>
            </a:r>
          </a:p>
          <a:p>
            <a:endParaRPr lang="en-US" dirty="0"/>
          </a:p>
          <a:p>
            <a:r>
              <a:rPr lang="en-US" dirty="0"/>
              <a:t>Convert the octal value 0742 into permissions</a:t>
            </a:r>
          </a:p>
        </p:txBody>
      </p:sp>
    </p:spTree>
    <p:extLst>
      <p:ext uri="{BB962C8B-B14F-4D97-AF65-F5344CB8AC3E}">
        <p14:creationId xmlns:p14="http://schemas.microsoft.com/office/powerpoint/2010/main" val="302441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Opening the file is actually the hardest part</a:t>
            </a:r>
          </a:p>
          <a:p>
            <a:r>
              <a:rPr lang="en-US" dirty="0"/>
              <a:t>Reading is straightforward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/>
              <a:t> function</a:t>
            </a:r>
          </a:p>
          <a:p>
            <a:r>
              <a:rPr lang="en-US" dirty="0"/>
              <a:t>Its arguments are</a:t>
            </a:r>
          </a:p>
          <a:p>
            <a:pPr lvl="1"/>
            <a:r>
              <a:rPr lang="en-US" dirty="0"/>
              <a:t>The file descriptor</a:t>
            </a:r>
          </a:p>
          <a:p>
            <a:pPr lvl="1"/>
            <a:r>
              <a:rPr lang="en-US" dirty="0"/>
              <a:t>A pointer to the memory to read into</a:t>
            </a:r>
          </a:p>
          <a:p>
            <a:pPr lvl="1"/>
            <a:r>
              <a:rPr lang="en-US" dirty="0"/>
              <a:t>The number of bytes to read</a:t>
            </a:r>
          </a:p>
          <a:p>
            <a:r>
              <a:rPr lang="en-US" dirty="0"/>
              <a:t>Its return value is the number of bytes successfully read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648201"/>
            <a:ext cx="10972800" cy="1904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buffer[100];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)*100 );</a:t>
            </a:r>
          </a:p>
        </p:txBody>
      </p:sp>
    </p:spTree>
    <p:extLst>
      <p:ext uri="{BB962C8B-B14F-4D97-AF65-F5344CB8AC3E}">
        <p14:creationId xmlns:p14="http://schemas.microsoft.com/office/powerpoint/2010/main" val="6851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Writing to a file is almost the same as reading</a:t>
            </a:r>
          </a:p>
          <a:p>
            <a:r>
              <a:rPr lang="en-US" dirty="0"/>
              <a:t>Arguments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/>
              <a:t> function are</a:t>
            </a:r>
          </a:p>
          <a:p>
            <a:pPr lvl="1"/>
            <a:r>
              <a:rPr lang="en-US" dirty="0"/>
              <a:t>The file descriptor</a:t>
            </a:r>
          </a:p>
          <a:p>
            <a:pPr lvl="1"/>
            <a:r>
              <a:rPr lang="en-US" dirty="0"/>
              <a:t>A pointer to the memory to write from</a:t>
            </a:r>
          </a:p>
          <a:p>
            <a:pPr lvl="1"/>
            <a:r>
              <a:rPr lang="en-US" dirty="0"/>
              <a:t>The number of bytes to write</a:t>
            </a:r>
          </a:p>
          <a:p>
            <a:r>
              <a:rPr lang="en-US" dirty="0"/>
              <a:t>Its return value is the number of bytes successfully written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3434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</a:t>
            </a:r>
            <a:r>
              <a:rPr lang="en-US" sz="2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_WRONLY |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O_CREAT, 0777);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buffer[100];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buffer[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)*100 );</a:t>
            </a:r>
          </a:p>
        </p:txBody>
      </p:sp>
    </p:spTree>
    <p:extLst>
      <p:ext uri="{BB962C8B-B14F-4D97-AF65-F5344CB8AC3E}">
        <p14:creationId xmlns:p14="http://schemas.microsoft.com/office/powerpoint/2010/main" val="171946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close a file descriptor,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/>
              <a:t> function</a:t>
            </a:r>
          </a:p>
          <a:p>
            <a:r>
              <a:rPr lang="en-US" dirty="0"/>
              <a:t>Like always, it's a good idea to close files when you're done with them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505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O_WRONLY | O_CREAT | O_TRUNC, 0644);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Write some stuff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close(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20267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54009"/>
          </a:xfrm>
        </p:spPr>
        <p:txBody>
          <a:bodyPr>
            <a:normAutofit/>
          </a:bodyPr>
          <a:lstStyle/>
          <a:p>
            <a:r>
              <a:rPr lang="en-US" dirty="0"/>
              <a:t>It's possible to seek with low level I/O using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Its arguments are</a:t>
            </a:r>
          </a:p>
          <a:p>
            <a:pPr lvl="1"/>
            <a:r>
              <a:rPr lang="en-US" dirty="0"/>
              <a:t>The file descriptor</a:t>
            </a:r>
          </a:p>
          <a:p>
            <a:pPr lvl="1"/>
            <a:r>
              <a:rPr lang="en-US" dirty="0"/>
              <a:t>The offset</a:t>
            </a:r>
          </a:p>
          <a:p>
            <a:pPr lvl="1"/>
            <a:r>
              <a:rPr lang="en-US" dirty="0"/>
              <a:t>Location to seek from: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SEEK_SET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SEEK_CUR</a:t>
            </a:r>
            <a:r>
              <a:rPr lang="en-US" dirty="0"/>
              <a:t>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SEEK_END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9530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lseek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100, SEEK_SET );</a:t>
            </a:r>
          </a:p>
        </p:txBody>
      </p:sp>
    </p:spTree>
    <p:extLst>
      <p:ext uri="{BB962C8B-B14F-4D97-AF65-F5344CB8AC3E}">
        <p14:creationId xmlns:p14="http://schemas.microsoft.com/office/powerpoint/2010/main" val="407003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  <a:p>
            <a:r>
              <a:rPr lang="en-US" dirty="0"/>
              <a:t>Start sockets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Project 5</a:t>
            </a:r>
          </a:p>
          <a:p>
            <a:r>
              <a:rPr lang="en-US"/>
              <a:t>Keep </a:t>
            </a:r>
            <a:r>
              <a:rPr lang="en-US" dirty="0"/>
              <a:t>reading LPI chapters 13, 14, and 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2438400"/>
            <a:ext cx="109728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3600" i="1" dirty="0"/>
              <a:t>Weeks of programming can save you hours of planning. </a:t>
            </a:r>
            <a:r>
              <a:rPr lang="en-US" sz="3600" dirty="0"/>
              <a:t>	</a:t>
            </a:r>
          </a:p>
          <a:p>
            <a:pPr marL="118872" indent="0">
              <a:buNone/>
            </a:pPr>
            <a:r>
              <a:rPr lang="en-US" sz="3600" dirty="0"/>
              <a:t>	</a:t>
            </a:r>
          </a:p>
          <a:p>
            <a:pPr marL="118872" indent="0">
              <a:buNone/>
            </a:pPr>
            <a:r>
              <a:rPr lang="en-US" sz="3600" dirty="0"/>
              <a:t>	Anonymous</a:t>
            </a:r>
          </a:p>
        </p:txBody>
      </p:sp>
    </p:spTree>
    <p:extLst>
      <p:ext uri="{BB962C8B-B14F-4D97-AF65-F5344CB8AC3E}">
        <p14:creationId xmlns:p14="http://schemas.microsoft.com/office/powerpoint/2010/main" val="67952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binary file?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Technically, </a:t>
            </a:r>
            <a:r>
              <a:rPr lang="en-US" b="1" dirty="0"/>
              <a:t>all</a:t>
            </a:r>
            <a:r>
              <a:rPr lang="en-US" dirty="0"/>
              <a:t> files are binary files</a:t>
            </a:r>
          </a:p>
          <a:p>
            <a:pPr lvl="1"/>
            <a:r>
              <a:rPr lang="en-US" dirty="0"/>
              <a:t>They all carry data stored in binary</a:t>
            </a:r>
          </a:p>
          <a:p>
            <a:r>
              <a:rPr lang="en-US" dirty="0"/>
              <a:t>But some of those binary files are called </a:t>
            </a:r>
            <a:r>
              <a:rPr lang="en-US" b="1" dirty="0"/>
              <a:t>text files</a:t>
            </a:r>
            <a:r>
              <a:rPr lang="en-US" dirty="0"/>
              <a:t> because they are filled with human readable text</a:t>
            </a:r>
          </a:p>
          <a:p>
            <a:r>
              <a:rPr lang="en-US" dirty="0"/>
              <a:t>When most people talk about binary files, they mean files with data that is only computer readable</a:t>
            </a:r>
          </a:p>
        </p:txBody>
      </p:sp>
    </p:spTree>
    <p:extLst>
      <p:ext uri="{BB962C8B-B14F-4D97-AF65-F5344CB8AC3E}">
        <p14:creationId xmlns:p14="http://schemas.microsoft.com/office/powerpoint/2010/main" val="271312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binary files?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>
            <a:normAutofit/>
          </a:bodyPr>
          <a:lstStyle/>
          <a:p>
            <a:r>
              <a:rPr lang="en-US" dirty="0"/>
              <a:t>Wouldn't it be easier to use all human readable files?</a:t>
            </a:r>
          </a:p>
          <a:p>
            <a:r>
              <a:rPr lang="en-US" dirty="0"/>
              <a:t>Binary files can be more efficient</a:t>
            </a:r>
          </a:p>
          <a:p>
            <a:pPr lvl="1"/>
            <a:r>
              <a:rPr lang="en-US" dirty="0"/>
              <a:t>In binary, 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 are the same size, usually 4 bytes</a:t>
            </a:r>
          </a:p>
          <a:p>
            <a:r>
              <a:rPr lang="en-US" dirty="0"/>
              <a:t>You can also load a chunk of memory (like a WAV header) into memory with one function call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022842" y="1957711"/>
          <a:ext cx="4559558" cy="4094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370">
                <a:tc>
                  <a:txBody>
                    <a:bodyPr/>
                    <a:lstStyle/>
                    <a:p>
                      <a:r>
                        <a:rPr lang="en-US" sz="2300" dirty="0"/>
                        <a:t>Integer</a:t>
                      </a:r>
                    </a:p>
                  </a:txBody>
                  <a:tcPr marL="115481" marR="115481" marT="57741" marB="57741" anchor="b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Bytes in text</a:t>
                      </a:r>
                    </a:p>
                    <a:p>
                      <a:r>
                        <a:rPr lang="en-US" sz="2300" dirty="0"/>
                        <a:t>representation</a:t>
                      </a:r>
                    </a:p>
                  </a:txBody>
                  <a:tcPr marL="115481" marR="115481" marT="57741" marB="57741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1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92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2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789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3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4551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4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10890999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8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204471262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9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41">
                <a:tc>
                  <a:txBody>
                    <a:bodyPr/>
                    <a:lstStyle/>
                    <a:p>
                      <a:r>
                        <a:rPr lang="en-US" sz="2300" b="1" dirty="0">
                          <a:latin typeface="Courier New" pitchFamily="49" charset="0"/>
                          <a:cs typeface="Courier New" pitchFamily="49" charset="0"/>
                        </a:rPr>
                        <a:t>-2000000000</a:t>
                      </a:r>
                    </a:p>
                  </a:txBody>
                  <a:tcPr marL="115481" marR="115481" marT="57741" marB="57741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11</a:t>
                      </a:r>
                    </a:p>
                  </a:txBody>
                  <a:tcPr marL="115481" marR="115481" marT="57741" marB="5774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09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specify that a file should be opened in binary mode, append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to the mode string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some systems,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has no effect</a:t>
            </a:r>
          </a:p>
          <a:p>
            <a:r>
              <a:rPr lang="en-US" dirty="0"/>
              <a:t>On others, it changes how some characters are interpreted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3962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5457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5943</TotalTime>
  <Words>1752</Words>
  <Application>Microsoft Office PowerPoint</Application>
  <PresentationFormat>Widescreen</PresentationFormat>
  <Paragraphs>263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Quotes</vt:lpstr>
      <vt:lpstr>Binary Files</vt:lpstr>
      <vt:lpstr>What is a binary file?</vt:lpstr>
      <vt:lpstr>Why use binary files?</vt:lpstr>
      <vt:lpstr>Changes to fopen()</vt:lpstr>
      <vt:lpstr>fread()</vt:lpstr>
      <vt:lpstr>fwrite()</vt:lpstr>
      <vt:lpstr>Seeking</vt:lpstr>
      <vt:lpstr>fseek()</vt:lpstr>
      <vt:lpstr>Example 1</vt:lpstr>
      <vt:lpstr>Example 2</vt:lpstr>
      <vt:lpstr>Low Level File I/O</vt:lpstr>
      <vt:lpstr>Low level I/O</vt:lpstr>
      <vt:lpstr>Includes</vt:lpstr>
      <vt:lpstr>File descriptors</vt:lpstr>
      <vt:lpstr>open()</vt:lpstr>
      <vt:lpstr>Modes</vt:lpstr>
      <vt:lpstr>Permissions</vt:lpstr>
      <vt:lpstr>An alternative for permissions</vt:lpstr>
      <vt:lpstr>Permission practice</vt:lpstr>
      <vt:lpstr>read()</vt:lpstr>
      <vt:lpstr>write()</vt:lpstr>
      <vt:lpstr>close()</vt:lpstr>
      <vt:lpstr>lseek()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745</cp:revision>
  <dcterms:created xsi:type="dcterms:W3CDTF">2009-08-24T20:26:10Z</dcterms:created>
  <dcterms:modified xsi:type="dcterms:W3CDTF">2025-03-31T14:39:19Z</dcterms:modified>
</cp:coreProperties>
</file>